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0" r:id="rId4"/>
    <p:sldId id="262" r:id="rId5"/>
    <p:sldId id="268" r:id="rId6"/>
    <p:sldId id="269" r:id="rId7"/>
    <p:sldId id="270" r:id="rId8"/>
    <p:sldId id="27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98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8178"/>
            <a:ext cx="85344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“Año de la Innovación y la Competitividad</a:t>
            </a:r>
            <a:r>
              <a:rPr lang="es-ES_tradnl" sz="1200" b="1" dirty="0">
                <a:cs typeface="Times New Roman" pitchFamily="18" charset="0"/>
              </a:rPr>
              <a:t>” </a:t>
            </a:r>
            <a:r>
              <a:rPr lang="es-ES_tradnl" sz="1200" dirty="0">
                <a:cs typeface="Times New Roman" pitchFamily="18" charset="0"/>
              </a:rPr>
              <a:t> </a:t>
            </a:r>
            <a:endParaRPr lang="es-DO" sz="1200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Gráficas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julio 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sept.  2019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58028756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p:oleObj spid="_x0000_s3130" name="Gráfico" r:id="rId3" imgW="8562923" imgH="5429151" progId="MSGraph.Chart.8">
              <p:embed followColorScheme="full"/>
            </p:oleObj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 smtClean="0"/>
              <a:t>Gráfico </a:t>
            </a:r>
            <a:r>
              <a:rPr lang="es-ES" altLang="es-DO" b="1" dirty="0"/>
              <a:t>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julio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sept.  </a:t>
            </a:r>
            <a:r>
              <a:rPr lang="es-ES" altLang="es-DO" b="1" dirty="0"/>
              <a:t>2019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96825953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p:oleObj spid="_x0000_s4154" name="Gráfico" r:id="rId3" imgW="8867892" imgH="6219828" progId="MSGraph.Chart.8">
              <p:embed followColorScheme="full"/>
            </p:oleObj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77377837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p:oleObj spid="_x0000_s5178" name="Gráfico" r:id="rId3" imgW="9658399" imgH="6800910" progId="MSGraph.Chart.8">
              <p:embed followColorScheme="full"/>
            </p:oleObj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8747540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p:oleObj spid="_x0000_s7226" name="Gráfico" r:id="rId3" imgW="8486761" imgH="5905593" progId="MSGraph.Chart.8">
              <p:embed followColorScheme="full"/>
            </p:oleObj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87549005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p:oleObj spid="_x0000_s8250" name="Gráfico" r:id="rId3" imgW="8505801" imgH="5515025" progId="MSGraph.Chart.8">
              <p:embed followColorScheme="full"/>
            </p:oleObj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40225790"/>
              </p:ext>
            </p:extLst>
          </p:nvPr>
        </p:nvGraphicFramePr>
        <p:xfrm>
          <a:off x="620191" y="1243361"/>
          <a:ext cx="8534400" cy="5473700"/>
        </p:xfrm>
        <a:graphic>
          <a:graphicData uri="http://schemas.openxmlformats.org/presentationml/2006/ole">
            <p:oleObj spid="_x0000_s9274" name="Gráfico" r:id="rId3" imgW="8486761" imgH="5429151" progId="MSGraph.Chart.8">
              <p:embed followColorScheme="full"/>
            </p:oleObj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06579447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p:oleObj spid="_x0000_s10297" name="Gráfico" r:id="rId3" imgW="8543925" imgH="5467350" progId="MSGraph.Chart.8">
              <p:embed followColorScheme="full"/>
            </p:oleObj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5078</TotalTime>
  <Words>90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Default Design</vt:lpstr>
      <vt:lpstr>Gráfico</vt:lpstr>
      <vt:lpstr>Gráfico de Microsoft Graph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Onapi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s.cedano</cp:lastModifiedBy>
  <cp:revision>1732</cp:revision>
  <dcterms:created xsi:type="dcterms:W3CDTF">2007-02-01T18:57:29Z</dcterms:created>
  <dcterms:modified xsi:type="dcterms:W3CDTF">2019-10-03T13:35:35Z</dcterms:modified>
</cp:coreProperties>
</file>