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0" r:id="rId3"/>
    <p:sldId id="262" r:id="rId4"/>
    <p:sldId id="270" r:id="rId5"/>
    <p:sldId id="274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8" autoAdjust="0"/>
  </p:normalViewPr>
  <p:slideViewPr>
    <p:cSldViewPr>
      <p:cViewPr>
        <p:scale>
          <a:sx n="100" d="100"/>
          <a:sy n="100" d="100"/>
        </p:scale>
        <p:origin x="-516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7554" y="189942"/>
            <a:ext cx="2634288" cy="1167356"/>
          </a:xfrm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0484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r>
              <a:rPr lang="es-DO" b="1" dirty="0" smtClean="0">
                <a:cs typeface="Times New Roman" pitchFamily="18" charset="0"/>
              </a:rPr>
              <a:t>OFICINA </a:t>
            </a:r>
            <a:r>
              <a:rPr lang="es-DO" b="1" dirty="0">
                <a:cs typeface="Times New Roman" pitchFamily="18" charset="0"/>
              </a:rPr>
              <a:t>NACIONAL DE LA PROPIEDAD INDUSTRIAL</a:t>
            </a:r>
            <a:endParaRPr lang="es-DO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DO" sz="1200" b="1" dirty="0"/>
              <a:t>“Año de la Consolidación de la Seguridad Alimentaria</a:t>
            </a:r>
            <a:r>
              <a:rPr lang="es-DO" sz="1200" b="1" dirty="0" smtClean="0"/>
              <a:t>”</a:t>
            </a:r>
            <a:r>
              <a:rPr lang="es-ES_tradnl" sz="1200" b="1" dirty="0" smtClean="0">
                <a:cs typeface="Times New Roman" pitchFamily="18" charset="0"/>
              </a:rPr>
              <a:t>  </a:t>
            </a:r>
            <a:endParaRPr lang="es-DO" sz="1200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                                     </a:t>
            </a:r>
            <a:r>
              <a:rPr lang="es-ES" sz="11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Julio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Septiembre 2020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221225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651971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527730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335925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5562</TotalTime>
  <Words>55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Default Design</vt:lpstr>
      <vt:lpstr>Gráfico de Microsoft Graph</vt:lpstr>
      <vt:lpstr>Gráfico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1727</cp:revision>
  <dcterms:created xsi:type="dcterms:W3CDTF">2007-02-01T18:57:29Z</dcterms:created>
  <dcterms:modified xsi:type="dcterms:W3CDTF">2020-10-06T12:55:24Z</dcterms:modified>
</cp:coreProperties>
</file>