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0" r:id="rId4"/>
    <p:sldId id="262" r:id="rId5"/>
    <p:sldId id="268" r:id="rId6"/>
    <p:sldId id="269" r:id="rId7"/>
    <p:sldId id="270" r:id="rId8"/>
    <p:sldId id="274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88" autoAdjust="0"/>
  </p:normalViewPr>
  <p:slideViewPr>
    <p:cSldViewPr>
      <p:cViewPr>
        <p:scale>
          <a:sx n="76" d="100"/>
          <a:sy n="76" d="100"/>
        </p:scale>
        <p:origin x="-300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7554" y="189942"/>
            <a:ext cx="2634288" cy="1167356"/>
          </a:xfrm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8178"/>
            <a:ext cx="853440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r>
              <a:rPr lang="es-DO" b="1" dirty="0" smtClean="0">
                <a:cs typeface="Times New Roman" pitchFamily="18" charset="0"/>
              </a:rPr>
              <a:t>OFICINA </a:t>
            </a:r>
            <a:r>
              <a:rPr lang="es-DO" b="1" dirty="0">
                <a:cs typeface="Times New Roman" pitchFamily="18" charset="0"/>
              </a:rPr>
              <a:t>NACIONAL DE LA PROPIEDAD INDUSTRIAL</a:t>
            </a:r>
            <a:endParaRPr lang="es-DO" b="1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“Año de la Innovación y la Competitividad</a:t>
            </a:r>
            <a:r>
              <a:rPr lang="es-ES_tradnl" sz="1200" b="1" dirty="0">
                <a:cs typeface="Times New Roman" pitchFamily="18" charset="0"/>
              </a:rPr>
              <a:t>” </a:t>
            </a:r>
            <a:r>
              <a:rPr lang="es-ES_tradnl" sz="1200" dirty="0">
                <a:cs typeface="Times New Roman" pitchFamily="18" charset="0"/>
              </a:rPr>
              <a:t> </a:t>
            </a:r>
            <a:endParaRPr lang="es-DO" sz="1200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                                     </a:t>
            </a:r>
            <a:r>
              <a:rPr lang="es-ES" sz="1100" b="1" dirty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Graficas </a:t>
            </a: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octubre 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diciembre  2019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327496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octubre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30 de </a:t>
            </a:r>
            <a:r>
              <a:rPr lang="es-ES" altLang="es-DO" b="1" dirty="0" smtClean="0"/>
              <a:t>diciembre  </a:t>
            </a:r>
            <a:r>
              <a:rPr lang="es-ES" altLang="es-DO" b="1" dirty="0"/>
              <a:t>2019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390926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056278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779498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740583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679833"/>
              </p:ext>
            </p:extLst>
          </p:nvPr>
        </p:nvGraphicFramePr>
        <p:xfrm>
          <a:off x="620191" y="1243361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8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191" y="1243361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403839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1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5122</TotalTime>
  <Words>88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Gráfico de Microsoft Graph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1742</cp:revision>
  <dcterms:created xsi:type="dcterms:W3CDTF">2007-02-01T18:57:29Z</dcterms:created>
  <dcterms:modified xsi:type="dcterms:W3CDTF">2020-01-03T14:57:29Z</dcterms:modified>
</cp:coreProperties>
</file>