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900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86760"/>
            <a:ext cx="8534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 smtClean="0">
                <a:cs typeface="Times New Roman" pitchFamily="18" charset="0"/>
              </a:rPr>
              <a:t>                                     </a:t>
            </a:r>
            <a:r>
              <a:rPr lang="es-ES" sz="1100" b="1" dirty="0" smtClean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Enero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Marzo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2021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1" descr="Macintosh SSD:Users:onapi:Desktop:TIMBRADO INSTITUCIONA a color con logo onap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4467"/>
            <a:ext cx="4824536" cy="144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18060121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p:oleObj spid="_x0000_s3115" name="Gráfico" r:id="rId3" imgW="8562923" imgH="5429151" progId="MSGraph.Chart.8">
              <p:embed followColorScheme="full"/>
            </p:oleObj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enero – 31 de marzo </a:t>
            </a:r>
            <a:r>
              <a:rPr lang="es-ES" altLang="es-DO" b="1" dirty="0" smtClean="0"/>
              <a:t>2021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0539279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p:oleObj spid="_x0000_s7210" name="Gráfico" r:id="rId3" imgW="8486761" imgH="5905593" progId="MSGraph.Chart.8">
              <p:embed followColorScheme="full"/>
            </p:oleObj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8873231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p:oleObj spid="_x0000_s8234" name="Gráfico" r:id="rId3" imgW="8505801" imgH="5515025" progId="MSGraph.Chart.8">
              <p:embed followColorScheme="full"/>
            </p:oleObj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97111336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p:oleObj spid="_x0000_s10282" name="Gráfico" r:id="rId3" imgW="8543883" imgH="5467317" progId="MSGraph.Chart.8">
              <p:embed followColorScheme="full"/>
            </p:oleObj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5401140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p:oleObj spid="_x0000_s11284" name="Gráfico" r:id="rId3" imgW="8867892" imgH="6219828" progId="MSGraph.Chart.8">
              <p:embed followColorScheme="full"/>
            </p:oleObj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0594366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p:oleObj spid="_x0000_s12308" name="Gráfico" r:id="rId3" imgW="9658399" imgH="6800910" progId="MSGraph.Chart.8">
              <p:embed followColorScheme="full"/>
            </p:oleObj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18601890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p:oleObj spid="_x0000_s13332" name="Gráfico" r:id="rId3" imgW="8486761" imgH="5429151" progId="MSGraph.Chart.8">
              <p:embed followColorScheme="full"/>
            </p:oleObj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5155</TotalTime>
  <Words>73</Words>
  <Application>Microsoft Office PowerPoint</Application>
  <PresentationFormat>Presentación en pantalla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Onapi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s.cedano</cp:lastModifiedBy>
  <cp:revision>1709</cp:revision>
  <dcterms:created xsi:type="dcterms:W3CDTF">2007-02-01T18:57:29Z</dcterms:created>
  <dcterms:modified xsi:type="dcterms:W3CDTF">2021-04-06T13:40:57Z</dcterms:modified>
</cp:coreProperties>
</file>