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61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2022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255640" cy="365125"/>
          </a:xfrm>
        </p:spPr>
        <p:txBody>
          <a:bodyPr/>
          <a:lstStyle/>
          <a:p>
            <a:r>
              <a:rPr lang="es-DO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 de Publicaciones</a:t>
            </a:r>
            <a:endParaRPr lang="es-DO" sz="2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01043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octubre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diciembre  2022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586918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218775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114613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226072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735057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16829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5257</TotalTime>
  <Words>74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1742</cp:revision>
  <cp:lastPrinted>2022-01-12T18:04:40Z</cp:lastPrinted>
  <dcterms:created xsi:type="dcterms:W3CDTF">2007-02-01T18:57:29Z</dcterms:created>
  <dcterms:modified xsi:type="dcterms:W3CDTF">2023-01-10T12:45:06Z</dcterms:modified>
</cp:coreProperties>
</file>