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7317978" cy="3600400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diciembre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Publicaciones de Registros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252621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de octubre– </a:t>
            </a:r>
            <a:r>
              <a:rPr lang="es-ES" altLang="es-DO" b="1" dirty="0" smtClean="0"/>
              <a:t>29 </a:t>
            </a:r>
            <a:r>
              <a:rPr lang="es-ES" altLang="es-DO" b="1" dirty="0"/>
              <a:t>de </a:t>
            </a:r>
            <a:r>
              <a:rPr lang="es-ES" altLang="es-DO" b="1" dirty="0" smtClean="0"/>
              <a:t>diciembre </a:t>
            </a:r>
            <a:r>
              <a:rPr lang="es-ES" altLang="es-DO" b="1" dirty="0" smtClean="0"/>
              <a:t>2023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908483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215984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705205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256533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3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772158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7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89885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5330</TotalTime>
  <Words>76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1772</cp:revision>
  <cp:lastPrinted>2023-04-05T14:08:15Z</cp:lastPrinted>
  <dcterms:created xsi:type="dcterms:W3CDTF">2007-02-01T18:57:29Z</dcterms:created>
  <dcterms:modified xsi:type="dcterms:W3CDTF">2024-01-02T15:29:21Z</dcterms:modified>
</cp:coreProperties>
</file>