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6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enero-marzo 2024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175079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enero – </a:t>
            </a:r>
            <a:r>
              <a:rPr lang="es-ES" altLang="es-DO" b="1" dirty="0" smtClean="0"/>
              <a:t>28 </a:t>
            </a:r>
            <a:r>
              <a:rPr lang="es-ES" altLang="es-DO" b="1" dirty="0"/>
              <a:t>de marzo </a:t>
            </a:r>
            <a:r>
              <a:rPr lang="es-ES" altLang="es-DO" b="1" dirty="0" smtClean="0"/>
              <a:t>2024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437895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99574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3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361330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417751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144193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113058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5290</TotalTime>
  <Words>72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Default Design</vt:lpstr>
      <vt:lpstr>Gráfico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1758</cp:revision>
  <cp:lastPrinted>2023-10-10T13:14:18Z</cp:lastPrinted>
  <dcterms:created xsi:type="dcterms:W3CDTF">2007-02-01T18:57:29Z</dcterms:created>
  <dcterms:modified xsi:type="dcterms:W3CDTF">2024-04-02T15:59:15Z</dcterms:modified>
</cp:coreProperties>
</file>