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68" r:id="rId4"/>
    <p:sldId id="269" r:id="rId5"/>
    <p:sldId id="274" r:id="rId6"/>
    <p:sldId id="275" r:id="rId7"/>
    <p:sldId id="276" r:id="rId8"/>
    <p:sldId id="27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575" autoAdjust="0"/>
  </p:normalViewPr>
  <p:slideViewPr>
    <p:cSldViewPr>
      <p:cViewPr>
        <p:scale>
          <a:sx n="76" d="100"/>
          <a:sy n="76" d="100"/>
        </p:scale>
        <p:origin x="-12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 - diciembre </a:t>
            </a:r>
            <a:r>
              <a:rPr lang="es-DO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s-DO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35583" y="4941168"/>
            <a:ext cx="3255640" cy="1229221"/>
          </a:xfrm>
        </p:spPr>
        <p:txBody>
          <a:bodyPr/>
          <a:lstStyle/>
          <a:p>
            <a:r>
              <a:rPr lang="es-DO" sz="24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Publicaciones</a:t>
            </a:r>
            <a:endParaRPr lang="es-DO" sz="24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8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3121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octubre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dic. </a:t>
            </a:r>
            <a:r>
              <a:rPr lang="es-ES" altLang="es-DO" b="1" dirty="0" smtClean="0"/>
              <a:t>2024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229583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6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976696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9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18526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6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300693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8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306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347401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2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9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08552"/>
              </p:ext>
            </p:extLst>
          </p:nvPr>
        </p:nvGraphicFramePr>
        <p:xfrm>
          <a:off x="584200" y="1268760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68760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94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5395</TotalTime>
  <Words>75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Microsoft Graph Chart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1790</cp:revision>
  <cp:lastPrinted>2023-10-10T13:14:18Z</cp:lastPrinted>
  <dcterms:created xsi:type="dcterms:W3CDTF">2007-02-01T18:57:29Z</dcterms:created>
  <dcterms:modified xsi:type="dcterms:W3CDTF">2025-01-07T19:15:25Z</dcterms:modified>
</cp:coreProperties>
</file>