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2" r:id="rId5"/>
    <p:sldId id="263" r:id="rId6"/>
    <p:sldId id="268" r:id="rId7"/>
    <p:sldId id="269" r:id="rId8"/>
    <p:sldId id="270" r:id="rId9"/>
    <p:sldId id="274" r:id="rId1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120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.png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8178"/>
            <a:ext cx="85344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“Año de la Innovación y la Competitividad</a:t>
            </a:r>
            <a:r>
              <a:rPr lang="es-ES_tradnl" sz="1200" b="1" dirty="0">
                <a:cs typeface="Times New Roman" pitchFamily="18" charset="0"/>
              </a:rPr>
              <a:t>” </a:t>
            </a:r>
            <a:r>
              <a:rPr lang="es-ES_tradnl" sz="1200" dirty="0">
                <a:cs typeface="Times New Roman" pitchFamily="18" charset="0"/>
              </a:rPr>
              <a:t> </a:t>
            </a:r>
            <a:endParaRPr lang="es-DO" sz="1200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Enero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Marzo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2019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  <a:endParaRPr lang="es-ES" altLang="es-DO" b="1" dirty="0" smtClean="0"/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enero – 31 de marzo 2019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495515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618076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31750" y="765175"/>
          <a:ext cx="8521700" cy="544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765175"/>
                        <a:ext cx="8521700" cy="5446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7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6148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369544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543746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11280"/>
              </p:ext>
            </p:extLst>
          </p:nvPr>
        </p:nvGraphicFramePr>
        <p:xfrm>
          <a:off x="582613" y="1268413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268413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528831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4971</TotalTime>
  <Words>94</Words>
  <Application>Microsoft Office PowerPoint</Application>
  <PresentationFormat>Presentación en pantalla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Default Design</vt:lpstr>
      <vt:lpstr>Gráfico</vt:lpstr>
      <vt:lpstr>Gráfico de Microsoft Graph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1685</cp:revision>
  <dcterms:created xsi:type="dcterms:W3CDTF">2007-02-01T18:57:29Z</dcterms:created>
  <dcterms:modified xsi:type="dcterms:W3CDTF">2019-04-01T15:42:02Z</dcterms:modified>
</cp:coreProperties>
</file>