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575" autoAdjust="0"/>
  </p:normalViewPr>
  <p:slideViewPr>
    <p:cSldViewPr>
      <p:cViewPr>
        <p:scale>
          <a:sx n="76" d="100"/>
          <a:sy n="76" d="100"/>
        </p:scale>
        <p:origin x="-690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</a:t>
            </a:r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marzo 2025</a:t>
            </a:r>
            <a:endParaRPr lang="es-DO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5583" y="4941168"/>
            <a:ext cx="3255640" cy="1229221"/>
          </a:xfrm>
        </p:spPr>
        <p:txBody>
          <a:bodyPr/>
          <a:lstStyle/>
          <a:p>
            <a:r>
              <a:rPr lang="es-DO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Publicaciones</a:t>
            </a:r>
            <a:endParaRPr lang="es-DO" sz="2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920256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enero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31 </a:t>
            </a:r>
            <a:r>
              <a:rPr lang="es-ES" altLang="es-DO" b="1" dirty="0"/>
              <a:t>de </a:t>
            </a:r>
            <a:r>
              <a:rPr lang="es-ES" altLang="es-DO" b="1" dirty="0" smtClean="0"/>
              <a:t>marzo 2025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664967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1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034256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4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702740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2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173338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746955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7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25450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1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5444</TotalTime>
  <Words>74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Microsoft Graph Chart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1796</cp:revision>
  <cp:lastPrinted>2023-10-10T13:14:18Z</cp:lastPrinted>
  <dcterms:created xsi:type="dcterms:W3CDTF">2007-02-01T18:57:29Z</dcterms:created>
  <dcterms:modified xsi:type="dcterms:W3CDTF">2025-04-07T16:19:06Z</dcterms:modified>
</cp:coreProperties>
</file>